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2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483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84" r:id="rId29"/>
    <p:sldId id="493" r:id="rId30"/>
    <p:sldId id="423" r:id="rId31"/>
    <p:sldId id="348" r:id="rId32"/>
    <p:sldId id="373" r:id="rId33"/>
    <p:sldId id="362" r:id="rId34"/>
    <p:sldId id="364" r:id="rId35"/>
    <p:sldId id="358" r:id="rId36"/>
    <p:sldId id="322" r:id="rId37"/>
    <p:sldId id="496" r:id="rId38"/>
    <p:sldId id="491" r:id="rId39"/>
    <p:sldId id="497" r:id="rId40"/>
    <p:sldId id="457" r:id="rId41"/>
    <p:sldId id="458" r:id="rId42"/>
    <p:sldId id="492" r:id="rId43"/>
    <p:sldId id="495" r:id="rId44"/>
    <p:sldId id="435" r:id="rId45"/>
    <p:sldId id="450" r:id="rId46"/>
    <p:sldId id="494" r:id="rId47"/>
    <p:sldId id="460" r:id="rId48"/>
    <p:sldId id="294" r:id="rId49"/>
    <p:sldId id="485" r:id="rId50"/>
    <p:sldId id="461" r:id="rId51"/>
    <p:sldId id="462" r:id="rId52"/>
    <p:sldId id="463" r:id="rId53"/>
    <p:sldId id="464" r:id="rId54"/>
    <p:sldId id="505" r:id="rId55"/>
    <p:sldId id="498" r:id="rId56"/>
    <p:sldId id="278" r:id="rId57"/>
    <p:sldId id="506" r:id="rId58"/>
    <p:sldId id="500" r:id="rId59"/>
    <p:sldId id="503" r:id="rId60"/>
    <p:sldId id="501" r:id="rId61"/>
    <p:sldId id="486" r:id="rId62"/>
    <p:sldId id="465" r:id="rId63"/>
    <p:sldId id="452" r:id="rId64"/>
    <p:sldId id="504" r:id="rId65"/>
    <p:sldId id="466" r:id="rId66"/>
    <p:sldId id="488" r:id="rId67"/>
    <p:sldId id="467" r:id="rId68"/>
    <p:sldId id="456" r:id="rId69"/>
    <p:sldId id="454" r:id="rId70"/>
    <p:sldId id="428" r:id="rId71"/>
    <p:sldId id="430" r:id="rId72"/>
    <p:sldId id="425" r:id="rId73"/>
    <p:sldId id="433" r:id="rId74"/>
    <p:sldId id="432" r:id="rId75"/>
    <p:sldId id="303" r:id="rId76"/>
    <p:sldId id="471" r:id="rId77"/>
    <p:sldId id="470" r:id="rId78"/>
    <p:sldId id="472" r:id="rId79"/>
    <p:sldId id="473" r:id="rId80"/>
    <p:sldId id="474" r:id="rId81"/>
    <p:sldId id="480" r:id="rId82"/>
    <p:sldId id="475" r:id="rId83"/>
    <p:sldId id="476" r:id="rId84"/>
    <p:sldId id="477" r:id="rId85"/>
    <p:sldId id="478" r:id="rId86"/>
    <p:sldId id="479" r:id="rId87"/>
    <p:sldId id="481" r:id="rId88"/>
    <p:sldId id="308" r:id="rId89"/>
    <p:sldId id="307" r:id="rId90"/>
    <p:sldId id="469" r:id="rId91"/>
    <p:sldId id="468" r:id="rId92"/>
    <p:sldId id="402" r:id="rId93"/>
    <p:sldId id="403" r:id="rId94"/>
    <p:sldId id="339" r:id="rId95"/>
    <p:sldId id="304" r:id="rId96"/>
    <p:sldId id="411" r:id="rId97"/>
    <p:sldId id="489" r:id="rId98"/>
    <p:sldId id="490" r:id="rId99"/>
    <p:sldId id="404" r:id="rId100"/>
    <p:sldId id="414" r:id="rId101"/>
    <p:sldId id="415" r:id="rId102"/>
    <p:sldId id="416" r:id="rId103"/>
    <p:sldId id="413" r:id="rId104"/>
    <p:sldId id="287" r:id="rId105"/>
    <p:sldId id="327" r:id="rId106"/>
    <p:sldId id="409" r:id="rId107"/>
    <p:sldId id="410" r:id="rId108"/>
    <p:sldId id="365" r:id="rId109"/>
    <p:sldId id="418" r:id="rId110"/>
    <p:sldId id="419" r:id="rId1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93441" autoAdjust="0"/>
  </p:normalViewPr>
  <p:slideViewPr>
    <p:cSldViewPr>
      <p:cViewPr varScale="1">
        <p:scale>
          <a:sx n="96" d="100"/>
          <a:sy n="96" d="100"/>
        </p:scale>
        <p:origin x="176" y="1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31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34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48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56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63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68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75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88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89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92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93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94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95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96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99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100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101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102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103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104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105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106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107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108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109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110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emf"/><Relationship Id="rId5" Type="http://schemas.openxmlformats.org/officeDocument/2006/relationships/image" Target="../media/image48.png"/><Relationship Id="rId4" Type="http://schemas.openxmlformats.org/officeDocument/2006/relationships/image" Target="../media/image5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14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20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36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37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0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1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2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3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4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5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6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7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8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2800" dirty="0"/>
              <a:t>Stays</a:t>
            </a:r>
            <a:r>
              <a:rPr lang="en-US" sz="3200" dirty="0"/>
              <a:t>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51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49400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0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67A9-3413-054A-83FE-7691FB6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Land_strip_animation" descr="Land_strip_animation">
            <a:hlinkClick r:id="" action="ppaction://media"/>
            <a:extLst>
              <a:ext uri="{FF2B5EF4-FFF2-40B4-BE49-F238E27FC236}">
                <a16:creationId xmlns:a16="http://schemas.microsoft.com/office/drawing/2014/main" id="{00E63526-2F28-5040-95BE-06E6AE99A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3F40-A1CC-0C41-ABA6-72D4F130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Head_decline_in_strip" descr="Head_decline_in_strip">
            <a:hlinkClick r:id="" action="ppaction://media"/>
            <a:extLst>
              <a:ext uri="{FF2B5EF4-FFF2-40B4-BE49-F238E27FC236}">
                <a16:creationId xmlns:a16="http://schemas.microsoft.com/office/drawing/2014/main" id="{41AE0981-69CC-1F4F-81E7-3033CE21A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" y="498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41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42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8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9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0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71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0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1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2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09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Theis_animation" descr="Transient_Theis_animation">
            <a:hlinkClick r:id="" action="ppaction://media"/>
            <a:extLst>
              <a:ext uri="{FF2B5EF4-FFF2-40B4-BE49-F238E27FC236}">
                <a16:creationId xmlns:a16="http://schemas.microsoft.com/office/drawing/2014/main" id="{446CFEE8-66D2-FF49-890F-4FFA52591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Hantush_animation" descr="Transient_Hantush_animation">
            <a:hlinkClick r:id="" action="ppaction://media"/>
            <a:extLst>
              <a:ext uri="{FF2B5EF4-FFF2-40B4-BE49-F238E27FC236}">
                <a16:creationId xmlns:a16="http://schemas.microsoft.com/office/drawing/2014/main" id="{FDAA7FDA-D9BD-B349-AADC-8299DC843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30710</TotalTime>
  <Words>1528</Words>
  <Application>Microsoft Macintosh PowerPoint</Application>
  <PresentationFormat>On-screen Show (4:3)</PresentationFormat>
  <Paragraphs>322</Paragraphs>
  <Slides>110</Slides>
  <Notes>57</Notes>
  <HiddenSlides>3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PowerPoint Presentation</vt:lpstr>
      <vt:lpstr>PowerPoint Presentation</vt:lpstr>
      <vt:lpstr>Head in aquifer at different times. Stays within envelopes</vt:lpstr>
      <vt:lpstr>Heads at different x </vt:lpstr>
      <vt:lpstr>Superpostion of a number of sine-waves</vt:lpstr>
      <vt:lpstr>PowerPoint Presentation</vt:lpstr>
      <vt:lpstr>Head change due to sudden head change at x=0</vt:lpstr>
      <vt:lpstr>Confined aquifer of half-infinite extent with sudden head change A [m] at x=0 and t=0</vt:lpstr>
      <vt:lpstr>PowerPoint Presentation</vt:lpstr>
      <vt:lpstr>erfc(u) as  function of 1/u</vt:lpstr>
      <vt:lpstr>erfc(u) as a function of u</vt:lpstr>
      <vt:lpstr>PowerPoint Presentation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PowerPoint Presentation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149</cp:revision>
  <dcterms:created xsi:type="dcterms:W3CDTF">2003-05-18T20:01:31Z</dcterms:created>
  <dcterms:modified xsi:type="dcterms:W3CDTF">2020-12-31T00:03:25Z</dcterms:modified>
</cp:coreProperties>
</file>